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5"/>
  </p:sldMasterIdLst>
  <p:notesMasterIdLst>
    <p:notesMasterId r:id="rId7"/>
  </p:notesMasterIdLst>
  <p:sldIdLst>
    <p:sldId id="286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7A9692D-C753-4E72-BEC5-C5E5AC1EBC05}" v="1" dt="2024-08-12T21:59:34.8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614" autoAdjust="0"/>
  </p:normalViewPr>
  <p:slideViewPr>
    <p:cSldViewPr snapToGrid="0">
      <p:cViewPr varScale="1">
        <p:scale>
          <a:sx n="71" d="100"/>
          <a:sy n="71" d="100"/>
        </p:scale>
        <p:origin x="123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3B8602-4667-4B09-B36F-0FFC29CFDE77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BFBB66-81FF-4532-8387-4B6024BEEC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5729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D320-873A-48B1-9570-033C97AE6603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CE8C-4B41-4A3A-BE3C-018A446E9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591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D320-873A-48B1-9570-033C97AE6603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CE8C-4B41-4A3A-BE3C-018A446E9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860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D320-873A-48B1-9570-033C97AE6603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CE8C-4B41-4A3A-BE3C-018A446E9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888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59493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74752"/>
            <a:ext cx="10515600" cy="37022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D320-873A-48B1-9570-033C97AE6603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CE8C-4B41-4A3A-BE3C-018A446E9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919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35299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33779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D320-873A-48B1-9570-033C97AE6603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CE8C-4B41-4A3A-BE3C-018A446E9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66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48653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617366"/>
            <a:ext cx="5181600" cy="355959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617365"/>
            <a:ext cx="5181600" cy="35595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D320-873A-48B1-9570-033C97AE6603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CE8C-4B41-4A3A-BE3C-018A446E9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49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D320-873A-48B1-9570-033C97AE6603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CE8C-4B41-4A3A-BE3C-018A446E9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47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D320-873A-48B1-9570-033C97AE6603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CE8C-4B41-4A3A-BE3C-018A446E9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59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D320-873A-48B1-9570-033C97AE6603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CE8C-4B41-4A3A-BE3C-018A446E9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797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D320-873A-48B1-9570-033C97AE6603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CE8C-4B41-4A3A-BE3C-018A446E9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95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7D320-873A-48B1-9570-033C97AE6603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4CE8C-4B41-4A3A-BE3C-018A446E90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93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02013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525086"/>
            <a:ext cx="10515600" cy="36518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7D320-873A-48B1-9570-033C97AE6603}" type="datetimeFigureOut">
              <a:rPr lang="en-US" smtClean="0"/>
              <a:t>8/12/2024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4CE8C-4B41-4A3A-BE3C-018A446E904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88FA118-806F-1B67-64FE-69841F3F80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964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896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gcc02.safelinks.protection.outlook.com/?url=https%3A%2F%2Fqualtricsxm6pfcscr7l.qualtrics.com%2Fjfe%2Fform%2FSV_cZOxyqNkgZn09mu&amp;data=05%7C02%7Ckelley.roy%40lcb.wa.gov%7C5154f1f2bef34d3337b508dcbb19b2d2%7C11d0e217264e400a8ba057dcc127d72d%7C0%7C0%7C638590966253047570%7CUnknown%7CTWFpbGZsb3d8eyJWIjoiMC4wLjAwMDAiLCJQIjoiV2luMzIiLCJBTiI6Ik1haWwiLCJXVCI6Mn0%3D%7C0%7C%7C%7C&amp;sdata=ktTi%2FhSJ6y8VkS4A5UF%2FLoHR7k9Nl4ncXEGNjP3FPBE%3D&amp;reserved=0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6F0042E-1F8C-736E-1113-2270872A5FEF}"/>
              </a:ext>
            </a:extLst>
          </p:cNvPr>
          <p:cNvSpPr txBox="1"/>
          <p:nvPr/>
        </p:nvSpPr>
        <p:spPr>
          <a:xfrm>
            <a:off x="841248" y="2298251"/>
            <a:ext cx="498652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600" b="1" dirty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Cannabis Traceability Survey </a:t>
            </a:r>
          </a:p>
        </p:txBody>
      </p:sp>
      <p:pic>
        <p:nvPicPr>
          <p:cNvPr id="6" name="Picture 5" descr="Qr code&#10;&#10;Description automatically generated">
            <a:extLst>
              <a:ext uri="{FF2B5EF4-FFF2-40B4-BE49-F238E27FC236}">
                <a16:creationId xmlns:a16="http://schemas.microsoft.com/office/drawing/2014/main" id="{CD8B2C8B-1A2A-2578-B2BC-E07B5ECD0D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359" y="976292"/>
            <a:ext cx="5235377" cy="52353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274FD38-50A3-A81C-5065-AD934DEBE813}"/>
              </a:ext>
            </a:extLst>
          </p:cNvPr>
          <p:cNvSpPr txBox="1"/>
          <p:nvPr/>
        </p:nvSpPr>
        <p:spPr>
          <a:xfrm>
            <a:off x="2231136" y="5860372"/>
            <a:ext cx="95585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800" u="sng" dirty="0">
                <a:solidFill>
                  <a:srgbClr val="000000"/>
                </a:solidFill>
                <a:effectLst/>
                <a:latin typeface="Aptos" panose="020B0004020202020204" pitchFamily="34" charset="0"/>
                <a:ea typeface="Times New Roman" panose="02020603050405020304" pitchFamily="18" charset="0"/>
                <a:hlinkClick r:id="rId3"/>
              </a:rPr>
              <a:t>https://qualtricsxm6pfcscr7l.qualtrics.com/jfe/form/SV_cZOxyqNkgZn09mu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37952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CB Temp" id="{6A11118A-8B52-4709-99A0-10C65E2E5271}" vid="{13FE4CAF-4614-49F9-A8BB-4B3F6E2D5EF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7139C18C32964EA95D380FF29FE5C1" ma:contentTypeVersion="8" ma:contentTypeDescription="Create a new document." ma:contentTypeScope="" ma:versionID="3675fbfc7b9c41308a9e687b113fd910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ef2aa9ed40e72a78c3822fc753b43e8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A04BF64-87D4-4E21-BD43-9D070BB8EF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FEDBB16-DEDB-4B6E-853C-AAB554F60132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B39E46D5-E439-425A-851F-56C57EA9216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49426ED3-4A82-4D6F-B8F6-1C9A45DF57A4}">
  <ds:schemaRefs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sharepoint/v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</TotalTime>
  <Words>19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Wissing, Jeremy M. (LCB)</dc:creator>
  <cp:lastModifiedBy>Dickson, Dustin P (LCB)</cp:lastModifiedBy>
  <cp:revision>3</cp:revision>
  <dcterms:created xsi:type="dcterms:W3CDTF">2021-03-11T17:18:08Z</dcterms:created>
  <dcterms:modified xsi:type="dcterms:W3CDTF">2024-08-12T23:00:34Z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0x010100B57139C18C32964EA95D380FF29FE5C1</vt:lpwstr>
  </property>
</Properties>
</file>