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74" r:id="rId4"/>
    <p:sldId id="276" r:id="rId5"/>
    <p:sldId id="280" r:id="rId6"/>
    <p:sldId id="275" r:id="rId7"/>
    <p:sldId id="277" r:id="rId8"/>
    <p:sldId id="278" r:id="rId9"/>
    <p:sldId id="279" r:id="rId10"/>
    <p:sldId id="281" r:id="rId11"/>
    <p:sldId id="27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tts, Lauren (LCB)" initials="PL(" lastIdx="1" clrIdx="0">
    <p:extLst>
      <p:ext uri="{19B8F6BF-5375-455C-9EA6-DF929625EA0E}">
        <p15:presenceInfo xmlns:p15="http://schemas.microsoft.com/office/powerpoint/2012/main" userId="S-1-5-21-1844237615-1844823847-839522115-804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03" autoAdjust="0"/>
  </p:normalViewPr>
  <p:slideViewPr>
    <p:cSldViewPr>
      <p:cViewPr varScale="1">
        <p:scale>
          <a:sx n="94" d="100"/>
          <a:sy n="94" d="100"/>
        </p:scale>
        <p:origin x="1138"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A14F9A-0777-40BC-9246-5A8A67E83481}" type="datetimeFigureOut">
              <a:rPr lang="en-US" smtClean="0"/>
              <a:t>7/29/2016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E69DC9E-AF5A-4EE9-9D81-80BE6DA2D56A}" type="slidenum">
              <a:rPr lang="en-US" smtClean="0"/>
              <a:t>‹#›</a:t>
            </a:fld>
            <a:endParaRPr lang="en-US"/>
          </a:p>
        </p:txBody>
      </p:sp>
    </p:spTree>
    <p:extLst>
      <p:ext uri="{BB962C8B-B14F-4D97-AF65-F5344CB8AC3E}">
        <p14:creationId xmlns:p14="http://schemas.microsoft.com/office/powerpoint/2010/main" val="201458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384305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337241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470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3337481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16169128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245113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142515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28800"/>
            <a:ext cx="4040188" cy="4873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2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1828800"/>
            <a:ext cx="4041775" cy="4873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0" y="23622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24288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391882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355697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04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81400" y="914400"/>
            <a:ext cx="5111750" cy="5395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538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1953604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4399"/>
            <a:ext cx="5486400"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BAF2F-EC8C-4C4E-8784-D971DC1BC086}" type="datetimeFigureOut">
              <a:rPr lang="en-US" smtClean="0"/>
              <a:t>7/29/2016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D720D2-FC61-405D-8D91-B18149E4DDF3}" type="slidenum">
              <a:rPr lang="en-US" smtClean="0"/>
              <a:t>‹#›</a:t>
            </a:fld>
            <a:endParaRPr lang="en-US" dirty="0"/>
          </a:p>
        </p:txBody>
      </p:sp>
    </p:spTree>
    <p:extLst>
      <p:ext uri="{BB962C8B-B14F-4D97-AF65-F5344CB8AC3E}">
        <p14:creationId xmlns:p14="http://schemas.microsoft.com/office/powerpoint/2010/main" val="59420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BAF2F-EC8C-4C4E-8784-D971DC1BC086}" type="datetimeFigureOut">
              <a:rPr lang="en-US" smtClean="0"/>
              <a:t>7/29/2016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720D2-FC61-405D-8D91-B18149E4DDF3}" type="slidenum">
              <a:rPr lang="en-US" smtClean="0"/>
              <a:t>‹#›</a:t>
            </a:fld>
            <a:endParaRPr lang="en-US" dirty="0"/>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762000"/>
          </a:xfrm>
          <a:prstGeom prst="rect">
            <a:avLst/>
          </a:prstGeom>
        </p:spPr>
      </p:pic>
    </p:spTree>
    <p:extLst>
      <p:ext uri="{BB962C8B-B14F-4D97-AF65-F5344CB8AC3E}">
        <p14:creationId xmlns:p14="http://schemas.microsoft.com/office/powerpoint/2010/main" val="105914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wslcb.mjtraceabilit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Traceability System Update</a:t>
            </a:r>
            <a:endParaRPr lang="en-US" b="1" dirty="0"/>
          </a:p>
        </p:txBody>
      </p:sp>
      <p:sp>
        <p:nvSpPr>
          <p:cNvPr id="3" name="Subtitle 2"/>
          <p:cNvSpPr>
            <a:spLocks noGrp="1"/>
          </p:cNvSpPr>
          <p:nvPr>
            <p:ph type="subTitle" idx="1"/>
          </p:nvPr>
        </p:nvSpPr>
        <p:spPr>
          <a:xfrm>
            <a:off x="840921" y="3689781"/>
            <a:ext cx="7620000" cy="1066800"/>
          </a:xfrm>
        </p:spPr>
        <p:txBody>
          <a:bodyPr>
            <a:normAutofit/>
          </a:bodyPr>
          <a:lstStyle/>
          <a:p>
            <a:r>
              <a:rPr lang="en-US" sz="2400" dirty="0" smtClean="0">
                <a:solidFill>
                  <a:schemeClr val="tx1"/>
                </a:solidFill>
              </a:rPr>
              <a:t>Ability to “undo” a New Plant, Cure and Harvest</a:t>
            </a:r>
            <a:endParaRPr lang="en-US" sz="2400" dirty="0" smtClean="0">
              <a:solidFill>
                <a:schemeClr val="tx1"/>
              </a:solidFill>
            </a:endParaRPr>
          </a:p>
        </p:txBody>
      </p:sp>
      <p:sp>
        <p:nvSpPr>
          <p:cNvPr id="4" name="TextBox 3"/>
          <p:cNvSpPr txBox="1"/>
          <p:nvPr/>
        </p:nvSpPr>
        <p:spPr>
          <a:xfrm>
            <a:off x="6553200" y="5912712"/>
            <a:ext cx="1752600"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July 29, 2016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352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Undo Cure and Harvest</a:t>
            </a:r>
            <a:endParaRPr lang="en-US" sz="3600" dirty="0"/>
          </a:p>
        </p:txBody>
      </p:sp>
      <p:sp>
        <p:nvSpPr>
          <p:cNvPr id="3" name="Content Placeholder 2"/>
          <p:cNvSpPr>
            <a:spLocks noGrp="1"/>
          </p:cNvSpPr>
          <p:nvPr>
            <p:ph idx="1"/>
          </p:nvPr>
        </p:nvSpPr>
        <p:spPr/>
        <p:txBody>
          <a:bodyPr>
            <a:normAutofit/>
          </a:bodyPr>
          <a:lstStyle/>
          <a:p>
            <a:r>
              <a:rPr lang="en-US" sz="2000" dirty="0" smtClean="0"/>
              <a:t>All traces of Flower, Other Material or Waste from the cured and harvested plant will disappear from Inventory and Yield Data Correction.</a:t>
            </a:r>
          </a:p>
          <a:p>
            <a:r>
              <a:rPr lang="en-US" sz="2000" dirty="0" smtClean="0"/>
              <a:t>The plant will be placed back into the Cultivation room. </a:t>
            </a:r>
            <a:endParaRPr lang="en-US" sz="2000" dirty="0"/>
          </a:p>
        </p:txBody>
      </p:sp>
    </p:spTree>
    <p:extLst>
      <p:ext uri="{BB962C8B-B14F-4D97-AF65-F5344CB8AC3E}">
        <p14:creationId xmlns:p14="http://schemas.microsoft.com/office/powerpoint/2010/main" val="961720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627099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Overview of </a:t>
            </a:r>
            <a:r>
              <a:rPr lang="en-US" sz="3600" dirty="0"/>
              <a:t>New Functionality </a:t>
            </a:r>
          </a:p>
        </p:txBody>
      </p:sp>
      <p:sp>
        <p:nvSpPr>
          <p:cNvPr id="3" name="Content Placeholder 2"/>
          <p:cNvSpPr>
            <a:spLocks noGrp="1"/>
          </p:cNvSpPr>
          <p:nvPr>
            <p:ph idx="1"/>
          </p:nvPr>
        </p:nvSpPr>
        <p:spPr>
          <a:xfrm>
            <a:off x="457200" y="1828800"/>
            <a:ext cx="8229600" cy="3962400"/>
          </a:xfrm>
        </p:spPr>
        <p:txBody>
          <a:bodyPr>
            <a:normAutofit/>
          </a:bodyPr>
          <a:lstStyle/>
          <a:p>
            <a:pPr marL="0" indent="0">
              <a:lnSpc>
                <a:spcPct val="120000"/>
              </a:lnSpc>
              <a:buNone/>
            </a:pPr>
            <a:r>
              <a:rPr lang="en-US" dirty="0" smtClean="0"/>
              <a:t>New functionality will allow producers </a:t>
            </a:r>
            <a:r>
              <a:rPr lang="en-US" dirty="0" smtClean="0"/>
              <a:t>to</a:t>
            </a:r>
            <a:r>
              <a:rPr lang="en-US" dirty="0" smtClean="0"/>
              <a:t>:</a:t>
            </a:r>
          </a:p>
          <a:p>
            <a:pPr lvl="1">
              <a:lnSpc>
                <a:spcPct val="120000"/>
              </a:lnSpc>
              <a:buFont typeface="Arial" panose="020B0604020202020204" pitchFamily="34" charset="0"/>
              <a:buChar char="•"/>
            </a:pPr>
            <a:r>
              <a:rPr lang="en-US" dirty="0" smtClean="0"/>
              <a:t>Undo new plant creation.</a:t>
            </a:r>
          </a:p>
          <a:p>
            <a:pPr lvl="1">
              <a:lnSpc>
                <a:spcPct val="120000"/>
              </a:lnSpc>
              <a:buFont typeface="Arial" panose="020B0604020202020204" pitchFamily="34" charset="0"/>
              <a:buChar char="•"/>
            </a:pPr>
            <a:r>
              <a:rPr lang="en-US" dirty="0" smtClean="0"/>
              <a:t>Undo cure and harvest.</a:t>
            </a:r>
            <a:endParaRPr lang="en-US" dirty="0" smtClean="0"/>
          </a:p>
          <a:p>
            <a:pPr marL="0" indent="0">
              <a:buNone/>
            </a:pPr>
            <a:endParaRPr lang="en-US" dirty="0" smtClean="0"/>
          </a:p>
        </p:txBody>
      </p:sp>
      <p:sp>
        <p:nvSpPr>
          <p:cNvPr id="4" name="TextBox 3"/>
          <p:cNvSpPr txBox="1"/>
          <p:nvPr/>
        </p:nvSpPr>
        <p:spPr>
          <a:xfrm>
            <a:off x="533400" y="5791200"/>
            <a:ext cx="7924800" cy="738664"/>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All examples are created using the WSLCB Traceability System Interface located at </a:t>
            </a:r>
            <a:r>
              <a:rPr lang="en-US" sz="1200" dirty="0" smtClean="0">
                <a:latin typeface="Arial" panose="020B0604020202020204" pitchFamily="34" charset="0"/>
                <a:cs typeface="Arial" panose="020B0604020202020204" pitchFamily="34" charset="0"/>
                <a:hlinkClick r:id="rId2"/>
              </a:rPr>
              <a:t>wslcb.mjtraceability.com</a:t>
            </a:r>
            <a:r>
              <a:rPr lang="en-US" sz="1200" dirty="0" smtClean="0">
                <a:latin typeface="Arial" panose="020B0604020202020204" pitchFamily="34" charset="0"/>
                <a:cs typeface="Arial" panose="020B0604020202020204" pitchFamily="34" charset="0"/>
              </a:rPr>
              <a:t>.  If you use a third party software system you will need to contact your vendor for system specific instructions</a:t>
            </a:r>
          </a:p>
          <a:p>
            <a:endParaRPr lang="en-US" dirty="0"/>
          </a:p>
        </p:txBody>
      </p:sp>
    </p:spTree>
    <p:extLst>
      <p:ext uri="{BB962C8B-B14F-4D97-AF65-F5344CB8AC3E}">
        <p14:creationId xmlns:p14="http://schemas.microsoft.com/office/powerpoint/2010/main" val="3710970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0700"/>
            <a:ext cx="8229600" cy="4221163"/>
          </a:xfrm>
        </p:spPr>
        <p:txBody>
          <a:bodyPr>
            <a:normAutofit/>
          </a:bodyPr>
          <a:lstStyle/>
          <a:p>
            <a:r>
              <a:rPr lang="en-US" sz="2000" dirty="0" smtClean="0"/>
              <a:t>From the Administration tab, select Cultivation &gt; Undo &gt; New Plant.</a:t>
            </a:r>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Enter the date the plant was created and the strain.</a:t>
            </a:r>
            <a:endParaRPr lang="en-US" sz="2000" dirty="0"/>
          </a:p>
        </p:txBody>
      </p:sp>
      <p:sp>
        <p:nvSpPr>
          <p:cNvPr id="10" name="Title 9"/>
          <p:cNvSpPr>
            <a:spLocks noGrp="1"/>
          </p:cNvSpPr>
          <p:nvPr>
            <p:ph type="title"/>
          </p:nvPr>
        </p:nvSpPr>
        <p:spPr>
          <a:xfrm>
            <a:off x="609600" y="876300"/>
            <a:ext cx="7543800" cy="914400"/>
          </a:xfrm>
        </p:spPr>
        <p:txBody>
          <a:bodyPr>
            <a:normAutofit/>
          </a:bodyPr>
          <a:lstStyle/>
          <a:p>
            <a:r>
              <a:rPr lang="en-US" sz="3600" dirty="0" smtClean="0"/>
              <a:t>Undo</a:t>
            </a:r>
            <a:r>
              <a:rPr lang="en-US" dirty="0" smtClean="0"/>
              <a:t> </a:t>
            </a:r>
            <a:r>
              <a:rPr lang="en-US" sz="3600" dirty="0" smtClean="0"/>
              <a:t>New Plant Creation</a:t>
            </a:r>
            <a:endParaRPr lang="en-US" sz="3600" dirty="0"/>
          </a:p>
        </p:txBody>
      </p:sp>
      <p:pic>
        <p:nvPicPr>
          <p:cNvPr id="6" name="Picture 5"/>
          <p:cNvPicPr/>
          <p:nvPr/>
        </p:nvPicPr>
        <p:blipFill rotWithShape="1">
          <a:blip r:embed="rId2"/>
          <a:srcRect l="1" t="4671" r="1282" b="21154"/>
          <a:stretch/>
        </p:blipFill>
        <p:spPr>
          <a:xfrm>
            <a:off x="1521619" y="2362200"/>
            <a:ext cx="5867400" cy="1371600"/>
          </a:xfrm>
          <a:prstGeom prst="rect">
            <a:avLst/>
          </a:prstGeom>
        </p:spPr>
      </p:pic>
      <p:pic>
        <p:nvPicPr>
          <p:cNvPr id="7" name="Picture 6"/>
          <p:cNvPicPr/>
          <p:nvPr/>
        </p:nvPicPr>
        <p:blipFill rotWithShape="1">
          <a:blip r:embed="rId3"/>
          <a:srcRect t="3185" r="3138" b="15286"/>
          <a:stretch/>
        </p:blipFill>
        <p:spPr>
          <a:xfrm>
            <a:off x="3352800" y="4800600"/>
            <a:ext cx="2205038" cy="1219200"/>
          </a:xfrm>
          <a:prstGeom prst="rect">
            <a:avLst/>
          </a:prstGeom>
        </p:spPr>
      </p:pic>
    </p:spTree>
    <p:extLst>
      <p:ext uri="{BB962C8B-B14F-4D97-AF65-F5344CB8AC3E}">
        <p14:creationId xmlns:p14="http://schemas.microsoft.com/office/powerpoint/2010/main" val="2925130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Undo New Plant Creation</a:t>
            </a:r>
            <a:endParaRPr lang="en-US" sz="3600" dirty="0"/>
          </a:p>
        </p:txBody>
      </p:sp>
      <p:sp>
        <p:nvSpPr>
          <p:cNvPr id="3" name="Content Placeholder 2"/>
          <p:cNvSpPr>
            <a:spLocks noGrp="1"/>
          </p:cNvSpPr>
          <p:nvPr>
            <p:ph idx="1"/>
          </p:nvPr>
        </p:nvSpPr>
        <p:spPr>
          <a:xfrm>
            <a:off x="457200" y="1752600"/>
            <a:ext cx="8229600" cy="4502785"/>
          </a:xfrm>
        </p:spPr>
        <p:txBody>
          <a:bodyPr>
            <a:normAutofit/>
          </a:bodyPr>
          <a:lstStyle/>
          <a:p>
            <a:r>
              <a:rPr lang="en-US" sz="2000" dirty="0" smtClean="0"/>
              <a:t>Select the plant you wish to reverse and click “OK”.</a:t>
            </a:r>
          </a:p>
          <a:p>
            <a:pPr marL="0" indent="0">
              <a:buNone/>
            </a:pPr>
            <a:r>
              <a:rPr lang="en-US" sz="2000" dirty="0" smtClean="0"/>
              <a:t> </a:t>
            </a:r>
            <a:endParaRPr lang="en-US" sz="2000" dirty="0"/>
          </a:p>
        </p:txBody>
      </p:sp>
      <p:pic>
        <p:nvPicPr>
          <p:cNvPr id="4" name="Picture 3"/>
          <p:cNvPicPr/>
          <p:nvPr/>
        </p:nvPicPr>
        <p:blipFill rotWithShape="1">
          <a:blip r:embed="rId2"/>
          <a:srcRect l="1" r="1282" b="1849"/>
          <a:stretch/>
        </p:blipFill>
        <p:spPr>
          <a:xfrm>
            <a:off x="1600200" y="2209800"/>
            <a:ext cx="5867400" cy="4045585"/>
          </a:xfrm>
          <a:prstGeom prst="rect">
            <a:avLst/>
          </a:prstGeom>
        </p:spPr>
      </p:pic>
    </p:spTree>
    <p:extLst>
      <p:ext uri="{BB962C8B-B14F-4D97-AF65-F5344CB8AC3E}">
        <p14:creationId xmlns:p14="http://schemas.microsoft.com/office/powerpoint/2010/main" val="1758306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Undo New Plant Creation</a:t>
            </a:r>
            <a:endParaRPr lang="en-US" sz="3600" dirty="0"/>
          </a:p>
        </p:txBody>
      </p:sp>
      <p:sp>
        <p:nvSpPr>
          <p:cNvPr id="3" name="Content Placeholder 2"/>
          <p:cNvSpPr>
            <a:spLocks noGrp="1"/>
          </p:cNvSpPr>
          <p:nvPr>
            <p:ph idx="1"/>
          </p:nvPr>
        </p:nvSpPr>
        <p:spPr/>
        <p:txBody>
          <a:bodyPr>
            <a:normAutofit/>
          </a:bodyPr>
          <a:lstStyle/>
          <a:p>
            <a:r>
              <a:rPr lang="en-US" sz="2000" dirty="0" smtClean="0"/>
              <a:t>The plant will disappear from the Cultivation room, and the quantity of the Source ID that the new plant was created from will be restored to its original number. </a:t>
            </a:r>
          </a:p>
          <a:p>
            <a:r>
              <a:rPr lang="en-US" sz="2000" dirty="0" smtClean="0"/>
              <a:t>For example, if there were initially two Rose Hill seeds and one of them was used as the Source ID to create the new plant, there would have been one seed left. After reversing the creation of the new plant, there would again be two Rose Hill seeds available to use as a Source ID. </a:t>
            </a:r>
          </a:p>
          <a:p>
            <a:pPr marL="0" indent="0">
              <a:buNone/>
            </a:pPr>
            <a:endParaRPr lang="en-US" sz="2000" dirty="0" smtClean="0"/>
          </a:p>
          <a:p>
            <a:pPr marL="0" indent="0">
              <a:buNone/>
            </a:pPr>
            <a:endParaRPr lang="en-US" sz="2000" dirty="0" smtClean="0"/>
          </a:p>
          <a:p>
            <a:endParaRPr lang="en-US" sz="2000" dirty="0"/>
          </a:p>
          <a:p>
            <a:endParaRPr lang="en-US" sz="2000" dirty="0"/>
          </a:p>
        </p:txBody>
      </p:sp>
    </p:spTree>
    <p:extLst>
      <p:ext uri="{BB962C8B-B14F-4D97-AF65-F5344CB8AC3E}">
        <p14:creationId xmlns:p14="http://schemas.microsoft.com/office/powerpoint/2010/main" val="3632230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6014"/>
            <a:ext cx="8229600" cy="4544786"/>
          </a:xfrm>
        </p:spPr>
        <p:txBody>
          <a:bodyPr>
            <a:normAutofit/>
          </a:bodyPr>
          <a:lstStyle/>
          <a:p>
            <a:r>
              <a:rPr lang="en-US" sz="2000" dirty="0" smtClean="0"/>
              <a:t>From the Administration tab, select Cultivation &gt; Undo &gt; Cure Plant.</a:t>
            </a:r>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Enter the date and strain.</a:t>
            </a:r>
          </a:p>
          <a:p>
            <a:endParaRPr lang="en-US" sz="2000" dirty="0"/>
          </a:p>
        </p:txBody>
      </p:sp>
      <p:sp>
        <p:nvSpPr>
          <p:cNvPr id="10" name="Title 9"/>
          <p:cNvSpPr>
            <a:spLocks noGrp="1"/>
          </p:cNvSpPr>
          <p:nvPr>
            <p:ph type="title"/>
          </p:nvPr>
        </p:nvSpPr>
        <p:spPr>
          <a:xfrm>
            <a:off x="609600" y="941614"/>
            <a:ext cx="7543800" cy="914400"/>
          </a:xfrm>
        </p:spPr>
        <p:txBody>
          <a:bodyPr>
            <a:normAutofit/>
          </a:bodyPr>
          <a:lstStyle/>
          <a:p>
            <a:r>
              <a:rPr lang="en-US" sz="3600" dirty="0" smtClean="0"/>
              <a:t>Undo Cure and Harvest</a:t>
            </a:r>
            <a:endParaRPr lang="en-US" sz="3600" dirty="0"/>
          </a:p>
        </p:txBody>
      </p:sp>
      <p:pic>
        <p:nvPicPr>
          <p:cNvPr id="8" name="Picture 7"/>
          <p:cNvPicPr/>
          <p:nvPr/>
        </p:nvPicPr>
        <p:blipFill>
          <a:blip r:embed="rId2"/>
          <a:stretch>
            <a:fillRect/>
          </a:stretch>
        </p:blipFill>
        <p:spPr>
          <a:xfrm>
            <a:off x="1600200" y="2362200"/>
            <a:ext cx="5943600" cy="1539240"/>
          </a:xfrm>
          <a:prstGeom prst="rect">
            <a:avLst/>
          </a:prstGeom>
        </p:spPr>
      </p:pic>
      <p:pic>
        <p:nvPicPr>
          <p:cNvPr id="9" name="Picture 8"/>
          <p:cNvPicPr/>
          <p:nvPr/>
        </p:nvPicPr>
        <p:blipFill rotWithShape="1">
          <a:blip r:embed="rId3"/>
          <a:srcRect l="6755" t="8280" r="3667" b="10191"/>
          <a:stretch/>
        </p:blipFill>
        <p:spPr>
          <a:xfrm>
            <a:off x="3352800" y="4724400"/>
            <a:ext cx="2209800" cy="1219200"/>
          </a:xfrm>
          <a:prstGeom prst="rect">
            <a:avLst/>
          </a:prstGeom>
        </p:spPr>
      </p:pic>
    </p:spTree>
    <p:extLst>
      <p:ext uri="{BB962C8B-B14F-4D97-AF65-F5344CB8AC3E}">
        <p14:creationId xmlns:p14="http://schemas.microsoft.com/office/powerpoint/2010/main" val="3983687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Undo Cure and Harvest</a:t>
            </a:r>
            <a:endParaRPr lang="en-US" sz="3600" dirty="0"/>
          </a:p>
        </p:txBody>
      </p:sp>
      <p:sp>
        <p:nvSpPr>
          <p:cNvPr id="3" name="Content Placeholder 2"/>
          <p:cNvSpPr>
            <a:spLocks noGrp="1"/>
          </p:cNvSpPr>
          <p:nvPr>
            <p:ph idx="1"/>
          </p:nvPr>
        </p:nvSpPr>
        <p:spPr>
          <a:xfrm>
            <a:off x="457200" y="1752600"/>
            <a:ext cx="8229600" cy="4221163"/>
          </a:xfrm>
        </p:spPr>
        <p:txBody>
          <a:bodyPr>
            <a:normAutofit/>
          </a:bodyPr>
          <a:lstStyle/>
          <a:p>
            <a:r>
              <a:rPr lang="en-US" sz="2000" dirty="0" smtClean="0"/>
              <a:t>Select the </a:t>
            </a:r>
            <a:r>
              <a:rPr lang="en-US" sz="2000" dirty="0" smtClean="0"/>
              <a:t>cured plant </a:t>
            </a:r>
            <a:r>
              <a:rPr lang="en-US" sz="2000" dirty="0" smtClean="0"/>
              <a:t>you wish to reverse and click “OK”.</a:t>
            </a:r>
          </a:p>
          <a:p>
            <a:endParaRPr lang="en-US" sz="2000" dirty="0"/>
          </a:p>
        </p:txBody>
      </p:sp>
      <p:pic>
        <p:nvPicPr>
          <p:cNvPr id="4" name="Picture 3"/>
          <p:cNvPicPr/>
          <p:nvPr/>
        </p:nvPicPr>
        <p:blipFill rotWithShape="1">
          <a:blip r:embed="rId2"/>
          <a:srcRect l="1" r="1282"/>
          <a:stretch/>
        </p:blipFill>
        <p:spPr>
          <a:xfrm>
            <a:off x="1600200" y="2185035"/>
            <a:ext cx="5867400" cy="3834765"/>
          </a:xfrm>
          <a:prstGeom prst="rect">
            <a:avLst/>
          </a:prstGeom>
        </p:spPr>
      </p:pic>
    </p:spTree>
    <p:extLst>
      <p:ext uri="{BB962C8B-B14F-4D97-AF65-F5344CB8AC3E}">
        <p14:creationId xmlns:p14="http://schemas.microsoft.com/office/powerpoint/2010/main" val="3613023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Undo Cure and Harvest</a:t>
            </a:r>
            <a:endParaRPr lang="en-US" sz="3600" dirty="0"/>
          </a:p>
        </p:txBody>
      </p:sp>
      <p:sp>
        <p:nvSpPr>
          <p:cNvPr id="3" name="Content Placeholder 2"/>
          <p:cNvSpPr>
            <a:spLocks noGrp="1"/>
          </p:cNvSpPr>
          <p:nvPr>
            <p:ph idx="1"/>
          </p:nvPr>
        </p:nvSpPr>
        <p:spPr>
          <a:xfrm>
            <a:off x="457200" y="1752600"/>
            <a:ext cx="8229600" cy="4221163"/>
          </a:xfrm>
        </p:spPr>
        <p:txBody>
          <a:bodyPr>
            <a:normAutofit/>
          </a:bodyPr>
          <a:lstStyle/>
          <a:p>
            <a:r>
              <a:rPr lang="en-US" sz="2000" dirty="0" smtClean="0"/>
              <a:t>Next, undo the harvest by selecting the Administration tab &gt; Cultivation &gt; Undo &gt; Harvest Plant.</a:t>
            </a:r>
          </a:p>
          <a:p>
            <a:endParaRPr lang="en-US" sz="2000" dirty="0" smtClean="0"/>
          </a:p>
          <a:p>
            <a:endParaRPr lang="en-US" sz="2000" dirty="0"/>
          </a:p>
          <a:p>
            <a:endParaRPr lang="en-US" sz="2000" dirty="0" smtClean="0"/>
          </a:p>
          <a:p>
            <a:endParaRPr lang="en-US" sz="2000" dirty="0"/>
          </a:p>
          <a:p>
            <a:r>
              <a:rPr lang="en-US" sz="2000" dirty="0" smtClean="0"/>
              <a:t>Enter the date and strain. </a:t>
            </a:r>
            <a:endParaRPr lang="en-US" sz="2000" dirty="0"/>
          </a:p>
        </p:txBody>
      </p:sp>
      <p:pic>
        <p:nvPicPr>
          <p:cNvPr id="4" name="Picture 3"/>
          <p:cNvPicPr/>
          <p:nvPr/>
        </p:nvPicPr>
        <p:blipFill rotWithShape="1">
          <a:blip r:embed="rId2"/>
          <a:srcRect l="1282" t="4023" r="1" b="14240"/>
          <a:stretch/>
        </p:blipFill>
        <p:spPr>
          <a:xfrm>
            <a:off x="1676400" y="2514600"/>
            <a:ext cx="5867400" cy="1219201"/>
          </a:xfrm>
          <a:prstGeom prst="rect">
            <a:avLst/>
          </a:prstGeom>
        </p:spPr>
      </p:pic>
      <p:pic>
        <p:nvPicPr>
          <p:cNvPr id="5" name="Picture 4"/>
          <p:cNvPicPr/>
          <p:nvPr/>
        </p:nvPicPr>
        <p:blipFill rotWithShape="1">
          <a:blip r:embed="rId3"/>
          <a:srcRect t="5128" b="7691"/>
          <a:stretch/>
        </p:blipFill>
        <p:spPr>
          <a:xfrm>
            <a:off x="3352800" y="4495800"/>
            <a:ext cx="2343150" cy="1295400"/>
          </a:xfrm>
          <a:prstGeom prst="rect">
            <a:avLst/>
          </a:prstGeom>
        </p:spPr>
      </p:pic>
    </p:spTree>
    <p:extLst>
      <p:ext uri="{BB962C8B-B14F-4D97-AF65-F5344CB8AC3E}">
        <p14:creationId xmlns:p14="http://schemas.microsoft.com/office/powerpoint/2010/main" val="335954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Undo Cure and Harvest</a:t>
            </a:r>
            <a:endParaRPr lang="en-US" sz="3600" dirty="0"/>
          </a:p>
        </p:txBody>
      </p:sp>
      <p:sp>
        <p:nvSpPr>
          <p:cNvPr id="3" name="Content Placeholder 2"/>
          <p:cNvSpPr>
            <a:spLocks noGrp="1"/>
          </p:cNvSpPr>
          <p:nvPr>
            <p:ph idx="1"/>
          </p:nvPr>
        </p:nvSpPr>
        <p:spPr>
          <a:xfrm>
            <a:off x="457200" y="1757238"/>
            <a:ext cx="8229600" cy="4221163"/>
          </a:xfrm>
        </p:spPr>
        <p:txBody>
          <a:bodyPr>
            <a:normAutofit/>
          </a:bodyPr>
          <a:lstStyle/>
          <a:p>
            <a:r>
              <a:rPr lang="en-US" sz="2000" dirty="0" smtClean="0"/>
              <a:t>Select the </a:t>
            </a:r>
            <a:r>
              <a:rPr lang="en-US" sz="2000" dirty="0" smtClean="0"/>
              <a:t>harvested plant </a:t>
            </a:r>
            <a:r>
              <a:rPr lang="en-US" sz="2000" dirty="0" smtClean="0"/>
              <a:t>you wish to reverse and click “OK”.</a:t>
            </a:r>
          </a:p>
          <a:p>
            <a:endParaRPr lang="en-US" sz="2000" dirty="0" smtClean="0"/>
          </a:p>
          <a:p>
            <a:endParaRPr lang="en-US" sz="2000" dirty="0"/>
          </a:p>
        </p:txBody>
      </p:sp>
      <p:pic>
        <p:nvPicPr>
          <p:cNvPr id="5" name="Picture 4"/>
          <p:cNvPicPr/>
          <p:nvPr/>
        </p:nvPicPr>
        <p:blipFill>
          <a:blip r:embed="rId2"/>
          <a:stretch>
            <a:fillRect/>
          </a:stretch>
        </p:blipFill>
        <p:spPr>
          <a:xfrm>
            <a:off x="1600200" y="2286000"/>
            <a:ext cx="5943600" cy="3923030"/>
          </a:xfrm>
          <a:prstGeom prst="rect">
            <a:avLst/>
          </a:prstGeom>
        </p:spPr>
      </p:pic>
    </p:spTree>
    <p:extLst>
      <p:ext uri="{BB962C8B-B14F-4D97-AF65-F5344CB8AC3E}">
        <p14:creationId xmlns:p14="http://schemas.microsoft.com/office/powerpoint/2010/main" val="3186064616"/>
      </p:ext>
    </p:extLst>
  </p:cSld>
  <p:clrMapOvr>
    <a:masterClrMapping/>
  </p:clrMapOvr>
</p:sld>
</file>

<file path=ppt/theme/theme1.xml><?xml version="1.0" encoding="utf-8"?>
<a:theme xmlns:a="http://schemas.openxmlformats.org/drawingml/2006/main" name="WSLC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WSLCB</Template>
  <TotalTime>9641</TotalTime>
  <Words>340</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Courier New</vt:lpstr>
      <vt:lpstr>WSLCB</vt:lpstr>
      <vt:lpstr>Traceability System Update</vt:lpstr>
      <vt:lpstr>Overview of New Functionality </vt:lpstr>
      <vt:lpstr>Undo New Plant Creation</vt:lpstr>
      <vt:lpstr>Undo New Plant Creation</vt:lpstr>
      <vt:lpstr>Undo New Plant Creation</vt:lpstr>
      <vt:lpstr>Undo Cure and Harvest</vt:lpstr>
      <vt:lpstr>Undo Cure and Harvest</vt:lpstr>
      <vt:lpstr>Undo Cure and Harvest</vt:lpstr>
      <vt:lpstr>Undo Cure and Harvest</vt:lpstr>
      <vt:lpstr>Undo Cure and Harvest</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 Davison</dc:creator>
  <cp:lastModifiedBy>Duval, Dora M. (LCB)</cp:lastModifiedBy>
  <cp:revision>86</cp:revision>
  <cp:lastPrinted>2016-07-29T21:49:31Z</cp:lastPrinted>
  <dcterms:created xsi:type="dcterms:W3CDTF">2015-05-26T20:13:08Z</dcterms:created>
  <dcterms:modified xsi:type="dcterms:W3CDTF">2016-07-29T21:54:03Z</dcterms:modified>
</cp:coreProperties>
</file>