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75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5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70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8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2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14400"/>
            <a:ext cx="5111750" cy="5395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5386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0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BAF2F-EC8C-4C4E-8784-D971DC1BC086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720D2-FC61-405D-8D91-B18149E4DD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wslcb.mjtraceability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Traceability System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6900" y="3810000"/>
            <a:ext cx="5410200" cy="457200"/>
          </a:xfrm>
        </p:spPr>
        <p:txBody>
          <a:bodyPr/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New </a:t>
            </a:r>
            <a:r>
              <a:rPr lang="en-US" sz="2400" dirty="0" smtClean="0">
                <a:solidFill>
                  <a:schemeClr val="tx1"/>
                </a:solidFill>
              </a:rPr>
              <a:t>Transporter License Functionality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591271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10, 2016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3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</a:t>
            </a:r>
            <a:r>
              <a:rPr lang="en-US" dirty="0"/>
              <a:t>New Functionality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New functionality will allow </a:t>
            </a:r>
            <a:r>
              <a:rPr lang="en-US" dirty="0" smtClean="0"/>
              <a:t>licensees to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Transfer inventory outbound through licensed 3</a:t>
            </a:r>
            <a:r>
              <a:rPr lang="en-US" baseline="30000" dirty="0" smtClean="0"/>
              <a:t>rd</a:t>
            </a:r>
            <a:r>
              <a:rPr lang="en-US" dirty="0" smtClean="0"/>
              <a:t> party transporter licensees.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5791200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examples are created using the WSLCB Traceability System Interface located at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wslcb.mjtraceability.com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  If you use a third party software system you will need to contact your vendor for system specific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52500"/>
            <a:ext cx="7467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Creating a 3</a:t>
            </a:r>
            <a:r>
              <a:rPr lang="en-US" baseline="30000" dirty="0" smtClean="0"/>
              <a:t>rd</a:t>
            </a:r>
            <a:r>
              <a:rPr lang="en-US" dirty="0" smtClean="0"/>
              <a:t> Party Transporter Manifest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89" y="2209800"/>
            <a:ext cx="8071022" cy="39925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Click the ‘Transport Manifest’ button.</a:t>
            </a:r>
            <a:endParaRPr lang="en-US" sz="2000" dirty="0" smtClean="0"/>
          </a:p>
          <a:p>
            <a:r>
              <a:rPr lang="en-US" sz="2000" dirty="0" smtClean="0"/>
              <a:t>Select the </a:t>
            </a:r>
            <a:r>
              <a:rPr lang="en-US" sz="2000" dirty="0" smtClean="0"/>
              <a:t>‘3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 Transport Manifest’ option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737" y="3352800"/>
            <a:ext cx="31337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9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Generate the manifest as you normall</a:t>
            </a:r>
            <a:r>
              <a:rPr lang="en-US" sz="2000" dirty="0" smtClean="0"/>
              <a:t>y would.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941614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a 3</a:t>
            </a:r>
            <a:r>
              <a:rPr lang="en-US" baseline="30000" dirty="0"/>
              <a:t>rd</a:t>
            </a:r>
            <a:r>
              <a:rPr lang="en-US" dirty="0"/>
              <a:t> Party Transporter Manifest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" y="2667000"/>
            <a:ext cx="7877175" cy="381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3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Select your desired Transport Company from the drop down near the bottom-left side of the window.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941614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a 3</a:t>
            </a:r>
            <a:r>
              <a:rPr lang="en-US" baseline="30000" dirty="0"/>
              <a:t>rd</a:t>
            </a:r>
            <a:r>
              <a:rPr lang="en-US" dirty="0"/>
              <a:t> Party Transporter Manifest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5" y="3352800"/>
            <a:ext cx="40957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4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4384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Once you click ‘Generate’, the rest of the process mirrors the current manifest/transfer process.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941614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a 3</a:t>
            </a:r>
            <a:r>
              <a:rPr lang="en-US" baseline="30000" dirty="0"/>
              <a:t>rd</a:t>
            </a:r>
            <a:r>
              <a:rPr lang="en-US" dirty="0"/>
              <a:t> Party Transporter Manifest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6" y="3505200"/>
            <a:ext cx="850582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55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he transport manifest will not show vehicle information or travel route.</a:t>
            </a:r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941614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a 3</a:t>
            </a:r>
            <a:r>
              <a:rPr lang="en-US" baseline="30000" dirty="0"/>
              <a:t>rd</a:t>
            </a:r>
            <a:r>
              <a:rPr lang="en-US" dirty="0"/>
              <a:t> Party Transporter Manifest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231" y="2751497"/>
            <a:ext cx="283253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Transfer outbound normally.</a:t>
            </a:r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941614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a 3</a:t>
            </a:r>
            <a:r>
              <a:rPr lang="en-US" baseline="30000" dirty="0"/>
              <a:t>rd</a:t>
            </a:r>
            <a:r>
              <a:rPr lang="en-US" dirty="0"/>
              <a:t> Party Transporter Manifest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71800"/>
            <a:ext cx="2297307" cy="30152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973" y="2971800"/>
            <a:ext cx="5729742" cy="29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9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SLC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WSLCB</Template>
  <TotalTime>9300</TotalTime>
  <Words>179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WSLCB</vt:lpstr>
      <vt:lpstr>Traceability System Update</vt:lpstr>
      <vt:lpstr>Overview of New Functionality </vt:lpstr>
      <vt:lpstr>Creating a 3rd Party Transporter Manifest</vt:lpstr>
      <vt:lpstr>Creating a 3rd Party Transporter Manifest</vt:lpstr>
      <vt:lpstr>Creating a 3rd Party Transporter Manifest</vt:lpstr>
      <vt:lpstr>Creating a 3rd Party Transporter Manifest</vt:lpstr>
      <vt:lpstr>Creating a 3rd Party Transporter Manifest</vt:lpstr>
      <vt:lpstr>Creating a 3rd Party Transporter Manifest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Davison</dc:creator>
  <cp:lastModifiedBy>Corier, Peter N (LCB)</cp:lastModifiedBy>
  <cp:revision>50</cp:revision>
  <dcterms:created xsi:type="dcterms:W3CDTF">2015-05-26T20:13:08Z</dcterms:created>
  <dcterms:modified xsi:type="dcterms:W3CDTF">2016-06-10T20:11:22Z</dcterms:modified>
</cp:coreProperties>
</file>