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9" autoAdjust="0"/>
  </p:normalViewPr>
  <p:slideViewPr>
    <p:cSldViewPr>
      <p:cViewPr varScale="1">
        <p:scale>
          <a:sx n="84" d="100"/>
          <a:sy n="84" d="100"/>
        </p:scale>
        <p:origin x="76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1DFCD-6B28-4242-BA6D-9E6CD02207B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1E18-BA03-475C-A2CB-B7D5768B6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5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://intranet/Forms/PublishingImages/2015ppt-titlebar_blue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9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wslcb.mjtraceability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Processor to Processor Lot Transfers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591271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8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Overview of New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Current functionality allows processors to:</a:t>
            </a:r>
          </a:p>
          <a:p>
            <a:pPr lvl="1"/>
            <a:r>
              <a:rPr lang="en-US" sz="2000" dirty="0" smtClean="0"/>
              <a:t>Wholesale transfer intermediate products between processors.</a:t>
            </a:r>
          </a:p>
          <a:p>
            <a:pPr lvl="1"/>
            <a:r>
              <a:rPr lang="en-US" sz="2000" dirty="0" smtClean="0"/>
              <a:t>Wholesale transfer end products to retailers. </a:t>
            </a:r>
          </a:p>
          <a:p>
            <a:pPr lvl="1"/>
            <a:r>
              <a:rPr lang="en-US" sz="2000" dirty="0"/>
              <a:t>Wholesale transfer flower lots and other material lots between processors </a:t>
            </a:r>
            <a:r>
              <a:rPr lang="en-US" sz="2000" dirty="0" smtClean="0"/>
              <a:t>within the same UBI.</a:t>
            </a:r>
          </a:p>
          <a:p>
            <a:r>
              <a:rPr lang="en-US" sz="2400" dirty="0" smtClean="0"/>
              <a:t>New functionality will allow processors to:</a:t>
            </a:r>
          </a:p>
          <a:p>
            <a:pPr lvl="1"/>
            <a:r>
              <a:rPr lang="en-US" sz="2000" dirty="0" smtClean="0"/>
              <a:t>Wholesale transfer flower lots and other material lots between processors with different UBI numbers. </a:t>
            </a:r>
          </a:p>
          <a:p>
            <a:pPr lv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791200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</TotalTime>
  <Words>106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Default Theme</vt:lpstr>
      <vt:lpstr>Traceability System Update</vt:lpstr>
      <vt:lpstr>Overview of New Functionality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Gates, Tim M (LCB)</cp:lastModifiedBy>
  <cp:revision>7</cp:revision>
  <dcterms:created xsi:type="dcterms:W3CDTF">2015-10-12T21:14:57Z</dcterms:created>
  <dcterms:modified xsi:type="dcterms:W3CDTF">2016-06-23T22:19:37Z</dcterms:modified>
</cp:coreProperties>
</file>