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85" r:id="rId5"/>
    <p:sldId id="286" r:id="rId6"/>
    <p:sldId id="287" r:id="rId7"/>
    <p:sldId id="293" r:id="rId8"/>
    <p:sldId id="29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tts, Lauren (LCB)" initials="PL(" lastIdx="1" clrIdx="0">
    <p:extLst>
      <p:ext uri="{19B8F6BF-5375-455C-9EA6-DF929625EA0E}">
        <p15:presenceInfo xmlns:p15="http://schemas.microsoft.com/office/powerpoint/2012/main" userId="S-1-5-21-1844237615-1844823847-839522115-804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03" autoAdjust="0"/>
  </p:normalViewPr>
  <p:slideViewPr>
    <p:cSldViewPr>
      <p:cViewPr varScale="1">
        <p:scale>
          <a:sx n="94" d="100"/>
          <a:sy n="94" d="100"/>
        </p:scale>
        <p:origin x="113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A14F9A-0777-40BC-9246-5A8A67E8348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69DC9E-AF5A-4EE9-9D81-80BE6DA2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9DC9E-AF5A-4EE9-9D81-80BE6DA2D5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9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7F80-3698-4E7B-BDB4-4A4BEF61E2F6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910B-FE4F-46BD-8BFA-38BD6E8BCDFC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4775-A5FB-49D4-B1AD-20E009A2ED29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BC42-38B3-47C8-BADA-B07D8A396077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1BC-AB8F-4720-A382-F6E9D6483B5E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8893-D93F-4C59-BDC0-6CCE2C4939D3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8BF0-8466-47BD-A956-D1CA95726AD9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FC-B4E8-42DD-B89B-77E317822877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D7BA-DF76-4CEA-A225-467D3BAA7659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63C-340A-4FE5-9413-D192048878E2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1B6B-B9AC-424B-A1B9-E68591CA8490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3679F-7883-4422-917F-D46469232EBD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720D2-FC61-405D-8D91-B18149E4DDF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wslcb.mjtraceabilit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921" y="3689781"/>
            <a:ext cx="7620000" cy="106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Non-Mandatory QA Sample Creation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591271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12,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</a:t>
            </a:r>
            <a:r>
              <a:rPr lang="en-US" sz="3600" dirty="0"/>
              <a:t>New Functionality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New functionality will allow producers and processors to: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Create non-mandatory plant and inventory QA samples.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5791200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704-8C07-4921-990D-ADA579F8EDB9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52500"/>
            <a:ext cx="74676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Creating</a:t>
            </a:r>
            <a:r>
              <a:rPr lang="en-US" dirty="0" smtClean="0"/>
              <a:t> </a:t>
            </a:r>
            <a:r>
              <a:rPr lang="en-US" sz="4000" dirty="0" smtClean="0"/>
              <a:t>Non-Mandatory 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89" y="2209800"/>
            <a:ext cx="8071022" cy="39925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functionality to create these samples is located under the Administration tab. </a:t>
            </a:r>
          </a:p>
          <a:p>
            <a:r>
              <a:rPr lang="en-US" sz="2000" dirty="0" smtClean="0"/>
              <a:t>Select Inventory &gt; Create Non-Mandatory QA Sample.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t="869" b="20870"/>
          <a:stretch/>
        </p:blipFill>
        <p:spPr>
          <a:xfrm>
            <a:off x="914400" y="3581399"/>
            <a:ext cx="6858000" cy="167640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D55E-1933-4A5D-897C-60F73CCA61FA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Creating Non-Mandatory</a:t>
            </a:r>
            <a:br>
              <a:rPr lang="en-US" sz="3600" dirty="0" smtClean="0"/>
            </a:br>
            <a:r>
              <a:rPr lang="en-US" sz="3600" dirty="0" smtClean="0"/>
              <a:t>Samples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Non-Mandatory QA Sample screen appears. Select whether the sample will be from a plant or inventory by clicking the appropriate Sample Type checkbox.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027-481C-4AA4-A051-806DE39714A4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352800"/>
            <a:ext cx="7620000" cy="20903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334000" y="3505200"/>
            <a:ext cx="914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4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Creating Non-Mandatory </a:t>
            </a:r>
            <a:br>
              <a:rPr lang="en-US" sz="4000" dirty="0" smtClean="0"/>
            </a:br>
            <a:r>
              <a:rPr lang="en-US" sz="4000" dirty="0" smtClean="0"/>
              <a:t>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Click “Search”, then enter the 16-digit ID number of the item on the Lookup screen and </a:t>
            </a:r>
            <a:r>
              <a:rPr lang="en-US" sz="2000" dirty="0" smtClean="0"/>
              <a:t>select </a:t>
            </a:r>
            <a:r>
              <a:rPr lang="en-US" sz="2000" dirty="0" smtClean="0"/>
              <a:t>“Go”.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5C31-1713-4564-9B78-3EA9600EC78A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971800"/>
            <a:ext cx="7691438" cy="206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41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Creating Non-Mandatory</a:t>
            </a:r>
            <a:br>
              <a:rPr lang="en-US" sz="4000" dirty="0" smtClean="0"/>
            </a:br>
            <a:r>
              <a:rPr lang="en-US" sz="4000" dirty="0" smtClean="0"/>
              <a:t>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The Inventory </a:t>
            </a:r>
            <a:r>
              <a:rPr lang="en-US" sz="2000" dirty="0"/>
              <a:t>Type and Strain </a:t>
            </a:r>
            <a:r>
              <a:rPr lang="en-US" sz="2000" dirty="0" smtClean="0"/>
              <a:t>fields will </a:t>
            </a:r>
            <a:r>
              <a:rPr lang="en-US" sz="2000" dirty="0"/>
              <a:t>automatically </a:t>
            </a:r>
            <a:r>
              <a:rPr lang="en-US" sz="2000" dirty="0" smtClean="0"/>
              <a:t>populate. </a:t>
            </a:r>
          </a:p>
          <a:p>
            <a:r>
              <a:rPr lang="en-US" sz="2000" dirty="0" smtClean="0"/>
              <a:t>Enter the sample size into the </a:t>
            </a:r>
            <a:r>
              <a:rPr lang="en-US" sz="2000" dirty="0" smtClean="0"/>
              <a:t>Sample </a:t>
            </a:r>
            <a:r>
              <a:rPr lang="en-US" sz="2000" dirty="0" smtClean="0"/>
              <a:t>Quantity field, </a:t>
            </a:r>
            <a:r>
              <a:rPr lang="en-US" sz="2000" dirty="0" smtClean="0"/>
              <a:t>select </a:t>
            </a:r>
            <a:r>
              <a:rPr lang="en-US" sz="2000" dirty="0" smtClean="0"/>
              <a:t>the QA </a:t>
            </a:r>
            <a:r>
              <a:rPr lang="en-US" sz="2000" dirty="0" smtClean="0"/>
              <a:t>Lab, select </a:t>
            </a:r>
            <a:r>
              <a:rPr lang="en-US" sz="2000" dirty="0" smtClean="0"/>
              <a:t>“OK</a:t>
            </a:r>
            <a:r>
              <a:rPr lang="en-US" sz="2000" dirty="0" smtClean="0"/>
              <a:t>”. 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65F6-6695-4D82-8C6D-3475E7836C0E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581400"/>
            <a:ext cx="7620000" cy="211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Creating Non-Mandatory </a:t>
            </a:r>
            <a:br>
              <a:rPr lang="en-US" sz="4000" dirty="0" smtClean="0"/>
            </a:br>
            <a:r>
              <a:rPr lang="en-US" sz="4000" dirty="0" smtClean="0"/>
              <a:t>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Manifest </a:t>
            </a:r>
            <a:r>
              <a:rPr lang="en-US" sz="2000" dirty="0" smtClean="0"/>
              <a:t>and transfer the QA sample to the lab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On the Transport Manifest screen, the sample will be identified as </a:t>
            </a:r>
            <a:r>
              <a:rPr lang="en-US" sz="2000" dirty="0" smtClean="0"/>
              <a:t>“Non-Mandatory QA Sample”.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smtClean="0"/>
              <a:t>lab does not “receive” the sample in the traceability system, or enter in any test results.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non-mandatory </a:t>
            </a:r>
            <a:r>
              <a:rPr lang="en-US" sz="2000" dirty="0" smtClean="0"/>
              <a:t>QA sample will </a:t>
            </a:r>
            <a:r>
              <a:rPr lang="en-US" sz="2000" u="sng" dirty="0" smtClean="0"/>
              <a:t>not</a:t>
            </a:r>
            <a:r>
              <a:rPr lang="en-US" sz="2000" dirty="0" smtClean="0"/>
              <a:t> appear under the licensee’s Quality Assurance tab, or anywhere else once it’s been manifested and transferred outbound to the lab. 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0C81-FCA2-4780-8463-639D16270D27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7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Thank You!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9570-715C-4B03-A320-DE1FE1F764AB}" type="datetime1">
              <a:rPr lang="en-US" smtClean="0"/>
              <a:t>10/12/2016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83266"/>
      </p:ext>
    </p:extLst>
  </p:cSld>
  <p:clrMapOvr>
    <a:masterClrMapping/>
  </p:clrMapOvr>
</p:sld>
</file>

<file path=ppt/theme/theme1.xml><?xml version="1.0" encoding="utf-8"?>
<a:theme xmlns:a="http://schemas.openxmlformats.org/drawingml/2006/main" name="WSLC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WSLCB</Template>
  <TotalTime>9735</TotalTime>
  <Words>269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WSLCB</vt:lpstr>
      <vt:lpstr>Traceability System Update</vt:lpstr>
      <vt:lpstr>Overview of New Functionality </vt:lpstr>
      <vt:lpstr>Creating Non-Mandatory Samples</vt:lpstr>
      <vt:lpstr>Creating Non-Mandatory Samples</vt:lpstr>
      <vt:lpstr>Creating Non-Mandatory  Samples</vt:lpstr>
      <vt:lpstr>Creating Non-Mandatory Samples</vt:lpstr>
      <vt:lpstr>Creating Non-Mandatory  Samples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Duval, Dora M. (LCB)</cp:lastModifiedBy>
  <cp:revision>98</cp:revision>
  <cp:lastPrinted>2016-10-12T19:39:46Z</cp:lastPrinted>
  <dcterms:created xsi:type="dcterms:W3CDTF">2015-05-26T20:13:08Z</dcterms:created>
  <dcterms:modified xsi:type="dcterms:W3CDTF">2016-10-12T19:46:21Z</dcterms:modified>
</cp:coreProperties>
</file>