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60" r:id="rId3"/>
    <p:sldId id="261" r:id="rId4"/>
    <p:sldId id="266" r:id="rId5"/>
    <p:sldId id="267" r:id="rId6"/>
    <p:sldId id="268" r:id="rId7"/>
    <p:sldId id="265" r:id="rId8"/>
    <p:sldId id="263" r:id="rId9"/>
    <p:sldId id="264" r:id="rId10"/>
    <p:sldId id="269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9" autoAdjust="0"/>
  </p:normalViewPr>
  <p:slideViewPr>
    <p:cSldViewPr>
      <p:cViewPr varScale="1">
        <p:scale>
          <a:sx n="84" d="100"/>
          <a:sy n="84" d="100"/>
        </p:scale>
        <p:origin x="76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1DFCD-6B28-4242-BA6D-9E6CD02207B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1E18-BA03-475C-A2CB-B7D5768B6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5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://intranet/Forms/PublishingImages/2015ppt-titlebar_blue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9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wslcb.mjtraceabilit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Medical Cooperative Traceability Reporting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591271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Cooperative Reporting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Select “Submit New Report,” and you will have completed your required monthly reporting.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To “view” or “amend” previous reports, select the “Amend Report” or “View Report” buttons.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256" y="2971800"/>
            <a:ext cx="4873487" cy="5777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1" y="4512753"/>
            <a:ext cx="8639175" cy="22955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71056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3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Overview of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New Functionality Allows </a:t>
            </a:r>
            <a:r>
              <a:rPr lang="en-US" sz="2800" b="1" dirty="0" smtClean="0"/>
              <a:t>Medical Cooperatives to</a:t>
            </a:r>
            <a:r>
              <a:rPr lang="en-US" sz="2800" b="1" dirty="0" smtClean="0"/>
              <a:t>:</a:t>
            </a:r>
          </a:p>
          <a:p>
            <a:pPr lvl="1"/>
            <a:r>
              <a:rPr lang="en-US" sz="2400" dirty="0" smtClean="0"/>
              <a:t>Submit monthly traceability reporting requirements to the WSLCB for nine required reporting fields</a:t>
            </a:r>
          </a:p>
          <a:p>
            <a:pPr lvl="1"/>
            <a:r>
              <a:rPr lang="en-US" sz="2400" dirty="0" smtClean="0"/>
              <a:t>Amend previous reports</a:t>
            </a:r>
          </a:p>
          <a:p>
            <a:pPr lvl="1"/>
            <a:r>
              <a:rPr lang="en-US" sz="2400" dirty="0" smtClean="0"/>
              <a:t>View previous reports</a:t>
            </a:r>
          </a:p>
          <a:p>
            <a:pPr lvl="1"/>
            <a:r>
              <a:rPr lang="en-US" sz="2400" dirty="0" smtClean="0"/>
              <a:t>Appear as a vendor for licensed marijuana producers to wholesale transfer marijuana plants and clones</a:t>
            </a: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909231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5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Overview of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495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The nine (9) required reporting fields are:</a:t>
            </a:r>
            <a:endParaRPr lang="en-US" sz="4000" b="1" dirty="0"/>
          </a:p>
          <a:p>
            <a:pPr lvl="1"/>
            <a:r>
              <a:rPr lang="en-US" sz="2600" dirty="0"/>
              <a:t>Number of plants harvested	</a:t>
            </a:r>
          </a:p>
          <a:p>
            <a:pPr lvl="1"/>
            <a:r>
              <a:rPr lang="en-US" sz="2600" dirty="0"/>
              <a:t>Total yield from harvest	</a:t>
            </a:r>
          </a:p>
          <a:p>
            <a:pPr lvl="1"/>
            <a:r>
              <a:rPr lang="en-US" sz="2600" dirty="0"/>
              <a:t>Grams of extract created	</a:t>
            </a:r>
          </a:p>
          <a:p>
            <a:pPr lvl="1"/>
            <a:r>
              <a:rPr lang="en-US" sz="2600" dirty="0"/>
              <a:t>Grams of extract used for edibles, topical, etc.	</a:t>
            </a:r>
          </a:p>
          <a:p>
            <a:pPr lvl="1"/>
            <a:r>
              <a:rPr lang="en-US" sz="2600" dirty="0"/>
              <a:t>Total </a:t>
            </a:r>
            <a:r>
              <a:rPr lang="en-US" sz="2600" dirty="0" smtClean="0"/>
              <a:t>grams of </a:t>
            </a:r>
            <a:r>
              <a:rPr lang="en-US" sz="2600" dirty="0"/>
              <a:t>Usable Marijuana dispensed to </a:t>
            </a:r>
            <a:r>
              <a:rPr lang="en-US" sz="2600" dirty="0" smtClean="0"/>
              <a:t>members</a:t>
            </a:r>
            <a:endParaRPr lang="en-US" sz="2600" dirty="0"/>
          </a:p>
          <a:p>
            <a:pPr lvl="1"/>
            <a:r>
              <a:rPr lang="en-US" sz="2600" dirty="0"/>
              <a:t>Total </a:t>
            </a:r>
            <a:r>
              <a:rPr lang="en-US" sz="2600" dirty="0" smtClean="0"/>
              <a:t>grams of </a:t>
            </a:r>
            <a:r>
              <a:rPr lang="en-US" sz="2600" dirty="0"/>
              <a:t>extract dispensed to members	</a:t>
            </a:r>
          </a:p>
          <a:p>
            <a:pPr lvl="1"/>
            <a:r>
              <a:rPr lang="en-US" sz="2600" dirty="0"/>
              <a:t>Number of plants remaining at coop	</a:t>
            </a:r>
          </a:p>
          <a:p>
            <a:pPr lvl="1"/>
            <a:r>
              <a:rPr lang="en-US" sz="2600" dirty="0"/>
              <a:t>Grams of extract remaining at coop	</a:t>
            </a:r>
          </a:p>
          <a:p>
            <a:pPr lvl="1"/>
            <a:r>
              <a:rPr lang="en-US" sz="2600" dirty="0"/>
              <a:t>Grams of Usable Marijuana remaining at </a:t>
            </a:r>
            <a:r>
              <a:rPr lang="en-US" sz="2600" dirty="0" smtClean="0"/>
              <a:t>coop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796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WSLCB Traceability System Access and 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Marijuana </a:t>
            </a:r>
            <a:r>
              <a:rPr lang="en-US" sz="2400" dirty="0"/>
              <a:t>Cooperatives will be granted access to the WSLCB Traceability system once </a:t>
            </a:r>
            <a:r>
              <a:rPr lang="en-US" sz="2400" dirty="0" smtClean="0"/>
              <a:t>registered </a:t>
            </a:r>
            <a:endParaRPr lang="en-US" sz="2400" dirty="0"/>
          </a:p>
          <a:p>
            <a:pPr lvl="0"/>
            <a:r>
              <a:rPr lang="en-US" sz="2400" dirty="0"/>
              <a:t>An email granting access to the system will be provided after registration</a:t>
            </a:r>
          </a:p>
          <a:p>
            <a:pPr lvl="0"/>
            <a:r>
              <a:rPr lang="en-US" sz="2400" dirty="0"/>
              <a:t>Marijuana Cooperatives can access their accounts for reporting at wslcb.mjtraceability.com </a:t>
            </a:r>
          </a:p>
          <a:p>
            <a:pPr lvl="0"/>
            <a:r>
              <a:rPr lang="en-US" sz="2400" dirty="0"/>
              <a:t>Members will use the “Co-op Login” button to access their </a:t>
            </a:r>
            <a:r>
              <a:rPr lang="en-US" sz="2400" dirty="0" smtClean="0"/>
              <a:t>accounts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879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WSLCB Traceability System Access and 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800"/>
            <a:ext cx="85344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9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44963"/>
          </a:xfrm>
        </p:spPr>
        <p:txBody>
          <a:bodyPr/>
          <a:lstStyle/>
          <a:p>
            <a:pPr lvl="0"/>
            <a:r>
              <a:rPr lang="en-US" sz="2400" dirty="0"/>
              <a:t>After selecting the “Co-op Login” button the system will ask for the cooperative’s login </a:t>
            </a:r>
            <a:r>
              <a:rPr lang="en-US" sz="2400" dirty="0" smtClean="0"/>
              <a:t>credentials. The </a:t>
            </a:r>
            <a:r>
              <a:rPr lang="en-US" sz="2400" dirty="0"/>
              <a:t>three login credentials are:</a:t>
            </a:r>
          </a:p>
          <a:p>
            <a:pPr lvl="1"/>
            <a:r>
              <a:rPr lang="en-US" sz="2000" b="1" dirty="0"/>
              <a:t>Email</a:t>
            </a:r>
            <a:r>
              <a:rPr lang="en-US" sz="2000" dirty="0"/>
              <a:t> – registered with WSLCB</a:t>
            </a:r>
          </a:p>
          <a:p>
            <a:pPr lvl="1"/>
            <a:r>
              <a:rPr lang="en-US" sz="2000" b="1" dirty="0"/>
              <a:t>Password</a:t>
            </a:r>
            <a:r>
              <a:rPr lang="en-US" sz="2000" dirty="0"/>
              <a:t> – created by Marijuana Cooperative after registration</a:t>
            </a:r>
          </a:p>
          <a:p>
            <a:pPr lvl="1"/>
            <a:r>
              <a:rPr lang="en-US" sz="2000" b="1" dirty="0"/>
              <a:t>UBI</a:t>
            </a:r>
            <a:r>
              <a:rPr lang="en-US" sz="2000" dirty="0"/>
              <a:t> – created by WSLCB for registered Marijuana </a:t>
            </a:r>
            <a:r>
              <a:rPr lang="en-US" sz="2000" dirty="0" smtClean="0"/>
              <a:t>Cooperative</a:t>
            </a: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4267200"/>
            <a:ext cx="4991100" cy="24561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5003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Cooperative Reporting Screen: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79" y="2133600"/>
            <a:ext cx="8863642" cy="3962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8570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Cooperative Reporting Instructions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4958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To submit a new monthly report:</a:t>
            </a:r>
          </a:p>
          <a:p>
            <a:pPr lvl="1"/>
            <a:r>
              <a:rPr lang="en-US" dirty="0" smtClean="0"/>
              <a:t>Select “Submit a new report” button: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Select the month of the reporting: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052" y="3200400"/>
            <a:ext cx="3935896" cy="685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" y="4648200"/>
            <a:ext cx="8829675" cy="14573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9259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Cooperative Reporting Instructions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495800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Enter the data for the nine reporting fields: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71" y="2514600"/>
            <a:ext cx="7858657" cy="3810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657111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</TotalTime>
  <Words>299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Default Theme</vt:lpstr>
      <vt:lpstr>Traceability System Update</vt:lpstr>
      <vt:lpstr>Overview of Functionality</vt:lpstr>
      <vt:lpstr>Overview of Functionality</vt:lpstr>
      <vt:lpstr>WSLCB Traceability System Access and Overview </vt:lpstr>
      <vt:lpstr>WSLCB Traceability System Access and Overview </vt:lpstr>
      <vt:lpstr>PowerPoint Presentation</vt:lpstr>
      <vt:lpstr>Cooperative Reporting Screen:</vt:lpstr>
      <vt:lpstr>Cooperative Reporting Instructions</vt:lpstr>
      <vt:lpstr>Cooperative Reporting Instructions</vt:lpstr>
      <vt:lpstr>Cooperative Reporting Instructions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Gates, Tim M (LCB)</cp:lastModifiedBy>
  <cp:revision>8</cp:revision>
  <dcterms:created xsi:type="dcterms:W3CDTF">2015-10-12T21:14:57Z</dcterms:created>
  <dcterms:modified xsi:type="dcterms:W3CDTF">2016-06-23T23:57:27Z</dcterms:modified>
</cp:coreProperties>
</file>