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C5063-7657-4EEC-8A18-68BE5C3E4D9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B4622-B688-42A9-BE74-E7E4095D1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1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9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4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5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4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5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3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6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4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8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CCBE-12FE-4D34-94D3-CED5E3CC5ACC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E1FC-EA56-412F-8C02-22886D6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9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bjr\Desktop\Rick's PPT slide\bad-edibles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896" y="3836216"/>
            <a:ext cx="2000218" cy="172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0197" y="1078163"/>
            <a:ext cx="8915400" cy="19587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Enforcement and Education Division</a:t>
            </a:r>
            <a:br>
              <a:rPr lang="en-US" sz="4000" b="1" dirty="0" smtClean="0"/>
            </a:br>
            <a:r>
              <a:rPr lang="en-US" sz="4000" b="1" dirty="0" smtClean="0"/>
              <a:t>Overview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2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109" y="3126256"/>
            <a:ext cx="4444696" cy="333352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B93-F404-4E6D-A21A-8D3CC7E4C3D5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  <p:pic>
        <p:nvPicPr>
          <p:cNvPr id="8" name="Picture 5" descr="New Pat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250" y="5158975"/>
            <a:ext cx="1364437" cy="15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2015-lccb_badge-logo (4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8" y="5158975"/>
            <a:ext cx="1305726" cy="15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18" y="3497010"/>
            <a:ext cx="1248151" cy="1664201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8" y="1835045"/>
            <a:ext cx="1880862" cy="14106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486" y="2340922"/>
            <a:ext cx="2094223" cy="15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3" y="1077687"/>
            <a:ext cx="10345581" cy="6892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Purpose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3" y="1988585"/>
            <a:ext cx="10345582" cy="446034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Impartiality</a:t>
            </a:r>
          </a:p>
          <a:p>
            <a:r>
              <a:rPr lang="en-US" altLang="en-US" dirty="0" smtClean="0"/>
              <a:t>Accountability</a:t>
            </a:r>
          </a:p>
          <a:p>
            <a:r>
              <a:rPr lang="en-US" altLang="en-US" dirty="0" smtClean="0"/>
              <a:t>Specialized knowledge </a:t>
            </a:r>
          </a:p>
          <a:p>
            <a:r>
              <a:rPr lang="en-US" altLang="en-US" dirty="0" smtClean="0"/>
              <a:t>Ethical behaviors</a:t>
            </a:r>
          </a:p>
          <a:p>
            <a:r>
              <a:rPr lang="en-US" altLang="en-US" dirty="0" smtClean="0"/>
              <a:t>Service to others</a:t>
            </a:r>
          </a:p>
          <a:p>
            <a:r>
              <a:rPr lang="en-US" altLang="en-US" dirty="0" smtClean="0"/>
              <a:t>Assessment of customer needs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  <p:pic>
        <p:nvPicPr>
          <p:cNvPr id="7" name="Picture 4" descr="j0200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3678238"/>
            <a:ext cx="2424112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3" y="1077687"/>
            <a:ext cx="10345581" cy="6892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3" y="1988585"/>
            <a:ext cx="10345582" cy="38908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Responsive</a:t>
            </a:r>
            <a:endParaRPr lang="en-US" dirty="0" smtClean="0"/>
          </a:p>
          <a:p>
            <a:r>
              <a:rPr lang="en-US" dirty="0" smtClean="0"/>
              <a:t>Fair, Consistent, Objective</a:t>
            </a:r>
          </a:p>
          <a:p>
            <a:r>
              <a:rPr lang="en-US" dirty="0" smtClean="0"/>
              <a:t>Respectful, Courteous, Professional</a:t>
            </a:r>
          </a:p>
          <a:p>
            <a:r>
              <a:rPr lang="en-US" altLang="en-US" dirty="0" smtClean="0"/>
              <a:t>Specialized knowledge </a:t>
            </a:r>
            <a:endParaRPr lang="en-US" dirty="0" smtClean="0"/>
          </a:p>
          <a:p>
            <a:r>
              <a:rPr lang="en-US" dirty="0" smtClean="0"/>
              <a:t>Accountability, Documentation, Compliance</a:t>
            </a:r>
          </a:p>
          <a:p>
            <a:r>
              <a:rPr lang="en-US" dirty="0" smtClean="0"/>
              <a:t>Transparent</a:t>
            </a:r>
          </a:p>
          <a:p>
            <a:r>
              <a:rPr lang="en-US" altLang="en-US" dirty="0" smtClean="0"/>
              <a:t>Assessment of customer needs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altLang="en-US" dirty="0" smtClean="0"/>
              <a:t>When discussing </a:t>
            </a:r>
            <a:r>
              <a:rPr lang="en-US" altLang="en-US" dirty="0" smtClean="0"/>
              <a:t>corrective actions, </a:t>
            </a:r>
            <a:r>
              <a:rPr lang="en-US" altLang="en-US" dirty="0" smtClean="0"/>
              <a:t>agreement with a law is not our goal, but providing understand of the law will improve compliance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3" y="1077687"/>
            <a:ext cx="10345581" cy="6892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Impacts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3" y="1988585"/>
            <a:ext cx="10345582" cy="24333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Competing interests</a:t>
            </a:r>
          </a:p>
          <a:p>
            <a:r>
              <a:rPr lang="en-US" dirty="0" smtClean="0"/>
              <a:t>Federal , State, Local Policy</a:t>
            </a:r>
          </a:p>
          <a:p>
            <a:r>
              <a:rPr lang="en-US" dirty="0" smtClean="0"/>
              <a:t>Public perception</a:t>
            </a:r>
          </a:p>
          <a:p>
            <a:pPr lvl="1"/>
            <a:r>
              <a:rPr lang="en-US" dirty="0" smtClean="0"/>
              <a:t>Harms</a:t>
            </a:r>
          </a:p>
          <a:p>
            <a:pPr lvl="1"/>
            <a:r>
              <a:rPr lang="en-US" dirty="0" smtClean="0"/>
              <a:t>Pesticides</a:t>
            </a:r>
          </a:p>
          <a:p>
            <a:pPr lvl="1"/>
            <a:r>
              <a:rPr lang="en-US" dirty="0" smtClean="0"/>
              <a:t>Public Expectations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8" name="Picture 2" descr="DOJ Marijuana Enforcement Prior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9" y="1766902"/>
            <a:ext cx="7136903" cy="287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  <p:pic>
        <p:nvPicPr>
          <p:cNvPr id="10" name="Picture 2" descr="C:\Users\JTN\AppData\Local\Microsoft\Windows\Temporary Internet Files\Content.Outlook\C4MSCEDM\GREEN APPLE #412943 - 08-29-1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3" y="4421944"/>
            <a:ext cx="1698172" cy="226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8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82</Words>
  <Application>Microsoft Office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Enforcement and Education Division Overview </vt:lpstr>
      <vt:lpstr>Purpose</vt:lpstr>
      <vt:lpstr>Approach</vt:lpstr>
      <vt:lpstr>Impacts</vt:lpstr>
    </vt:vector>
  </TitlesOfParts>
  <Company>WSLCB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Nordhorn, Justin T (LCB)</dc:creator>
  <cp:lastModifiedBy>Nordhorn, Justin T (LCB)</cp:lastModifiedBy>
  <cp:revision>6</cp:revision>
  <dcterms:created xsi:type="dcterms:W3CDTF">2016-05-19T16:49:46Z</dcterms:created>
  <dcterms:modified xsi:type="dcterms:W3CDTF">2016-05-19T17:55:08Z</dcterms:modified>
</cp:coreProperties>
</file>