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0ED9FCE-8B80-40EB-8F0A-E8B8F5CC976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333D54E-953B-4ABE-A5E0-D853EC00E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4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551D7-9C6F-4752-AD3A-2B019128787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2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C3FF-13FE-4DC7-85F9-02093340783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48D0-8AE1-4C7F-97B0-EFDA4D00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3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C3FF-13FE-4DC7-85F9-02093340783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48D0-8AE1-4C7F-97B0-EFDA4D00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9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C3FF-13FE-4DC7-85F9-02093340783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48D0-8AE1-4C7F-97B0-EFDA4D00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C3FF-13FE-4DC7-85F9-02093340783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48D0-8AE1-4C7F-97B0-EFDA4D00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1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C3FF-13FE-4DC7-85F9-02093340783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48D0-8AE1-4C7F-97B0-EFDA4D00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7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C3FF-13FE-4DC7-85F9-02093340783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48D0-8AE1-4C7F-97B0-EFDA4D00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1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C3FF-13FE-4DC7-85F9-02093340783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48D0-8AE1-4C7F-97B0-EFDA4D00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8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C3FF-13FE-4DC7-85F9-02093340783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48D0-8AE1-4C7F-97B0-EFDA4D00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3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C3FF-13FE-4DC7-85F9-02093340783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48D0-8AE1-4C7F-97B0-EFDA4D00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9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C3FF-13FE-4DC7-85F9-02093340783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48D0-8AE1-4C7F-97B0-EFDA4D00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0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C3FF-13FE-4DC7-85F9-02093340783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48D0-8AE1-4C7F-97B0-EFDA4D00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4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AC3FF-13FE-4DC7-85F9-02093340783A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48D0-8AE1-4C7F-97B0-EFDA4D00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9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1229" y="2737653"/>
            <a:ext cx="8915400" cy="19587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Enforcement and Education Division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Questions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2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EB93-F404-4E6D-A21A-8D3CC7E4C3D5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1077686"/>
          </a:xfrm>
          <a:prstGeom prst="rect">
            <a:avLst/>
          </a:prstGeom>
        </p:spPr>
      </p:pic>
      <p:pic>
        <p:nvPicPr>
          <p:cNvPr id="8" name="Picture 5" descr="New Pat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3250" y="5158975"/>
            <a:ext cx="1364437" cy="15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2015-lccb_badge-logo (4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08" y="5158975"/>
            <a:ext cx="1305726" cy="15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11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are the standard rules/regulations ?</a:t>
            </a:r>
          </a:p>
          <a:p>
            <a:r>
              <a:rPr lang="en-US" dirty="0"/>
              <a:t>Why are the LCB rules enforced differently across the </a:t>
            </a:r>
            <a:r>
              <a:rPr lang="en-US" dirty="0" smtClean="0"/>
              <a:t>region?</a:t>
            </a:r>
          </a:p>
          <a:p>
            <a:r>
              <a:rPr lang="en-US" dirty="0"/>
              <a:t>Why is there so much interpretational </a:t>
            </a:r>
            <a:r>
              <a:rPr lang="en-US" dirty="0" smtClean="0"/>
              <a:t>difference?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RCW 69.50</a:t>
            </a:r>
          </a:p>
          <a:p>
            <a:r>
              <a:rPr lang="en-US" dirty="0" smtClean="0"/>
              <a:t>WAC 314-55</a:t>
            </a:r>
          </a:p>
          <a:p>
            <a:r>
              <a:rPr lang="en-US" dirty="0"/>
              <a:t>Fact patterns and </a:t>
            </a:r>
            <a:r>
              <a:rPr lang="en-US" dirty="0" smtClean="0"/>
              <a:t>questions</a:t>
            </a:r>
          </a:p>
          <a:p>
            <a:r>
              <a:rPr lang="en-US" dirty="0" smtClean="0"/>
              <a:t>What is prohibited?</a:t>
            </a:r>
            <a:endParaRPr lang="en-US" dirty="0"/>
          </a:p>
          <a:p>
            <a:r>
              <a:rPr lang="en-US" dirty="0" smtClean="0"/>
              <a:t>Perceptions and work arounds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Examples:</a:t>
            </a:r>
          </a:p>
          <a:p>
            <a:r>
              <a:rPr lang="en-US" dirty="0" smtClean="0"/>
              <a:t>Fences</a:t>
            </a:r>
          </a:p>
          <a:p>
            <a:r>
              <a:rPr lang="en-US" dirty="0" smtClean="0"/>
              <a:t>Advertising (what vs where – sponsorships on public property)</a:t>
            </a:r>
          </a:p>
          <a:p>
            <a:r>
              <a:rPr lang="en-US" dirty="0" smtClean="0"/>
              <a:t>T-shirt giveaways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107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48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</a:t>
            </a:r>
            <a:r>
              <a:rPr lang="en-US" dirty="0"/>
              <a:t>Municipality contradicts State </a:t>
            </a:r>
            <a:r>
              <a:rPr lang="en-US" dirty="0" smtClean="0"/>
              <a:t>Law, what </a:t>
            </a:r>
            <a:r>
              <a:rPr lang="en-US" dirty="0"/>
              <a:t>rules do we </a:t>
            </a:r>
            <a:r>
              <a:rPr lang="en-US" dirty="0" smtClean="0"/>
              <a:t>follow?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RCW </a:t>
            </a:r>
          </a:p>
          <a:p>
            <a:r>
              <a:rPr lang="en-US" dirty="0" smtClean="0"/>
              <a:t>WAC</a:t>
            </a:r>
          </a:p>
          <a:p>
            <a:r>
              <a:rPr lang="en-US" dirty="0" smtClean="0"/>
              <a:t>Ordinance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Examples:</a:t>
            </a:r>
          </a:p>
          <a:p>
            <a:r>
              <a:rPr lang="en-US" dirty="0" smtClean="0"/>
              <a:t>Window fogging</a:t>
            </a:r>
          </a:p>
          <a:p>
            <a:r>
              <a:rPr lang="en-US" dirty="0" smtClean="0"/>
              <a:t>Public consumption</a:t>
            </a:r>
          </a:p>
          <a:p>
            <a:r>
              <a:rPr lang="en-US" dirty="0" smtClean="0"/>
              <a:t>Advertising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107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9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the best way to communicate with </a:t>
            </a:r>
            <a:r>
              <a:rPr lang="en-US" dirty="0" smtClean="0"/>
              <a:t>you?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 proactive</a:t>
            </a:r>
          </a:p>
          <a:p>
            <a:r>
              <a:rPr lang="en-US" dirty="0" smtClean="0"/>
              <a:t>Verbal conversations help with clarifying questions</a:t>
            </a:r>
          </a:p>
          <a:p>
            <a:r>
              <a:rPr lang="en-US" dirty="0" smtClean="0"/>
              <a:t>Email will provide documentation and increase consistency</a:t>
            </a:r>
          </a:p>
          <a:p>
            <a:r>
              <a:rPr lang="en-US" dirty="0" smtClean="0"/>
              <a:t>Lieutenants are first line supervisors (escalation or backup)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107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725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123</Words>
  <Application>Microsoft Office PowerPoint</Application>
  <PresentationFormat>Widescreen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Enforcement and Education Division Questions </vt:lpstr>
      <vt:lpstr>PowerPoint Presentation</vt:lpstr>
      <vt:lpstr>PowerPoint Presentation</vt:lpstr>
      <vt:lpstr>PowerPoint Presentation</vt:lpstr>
    </vt:vector>
  </TitlesOfParts>
  <Company>WSLCB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Enforcement and Education Division Top Questions</dc:title>
  <dc:creator>Nordhorn, Justin T (LCB)</dc:creator>
  <cp:lastModifiedBy>Nordhorn, Justin T (LCB)</cp:lastModifiedBy>
  <cp:revision>10</cp:revision>
  <cp:lastPrinted>2016-05-20T19:41:25Z</cp:lastPrinted>
  <dcterms:created xsi:type="dcterms:W3CDTF">2016-05-20T13:54:12Z</dcterms:created>
  <dcterms:modified xsi:type="dcterms:W3CDTF">2016-05-20T20:00:29Z</dcterms:modified>
</cp:coreProperties>
</file>